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77"/>
      <p:regular r:id="rId21"/>
    </p:embeddedFont>
    <p:embeddedFont>
      <p:font typeface="Lexend Light" pitchFamily="2" charset="77"/>
      <p:regular r:id="rId22"/>
    </p:embeddedFont>
    <p:embeddedFont>
      <p:font typeface="Lexend Medium" pitchFamily="2" charset="77"/>
      <p:regular r:id="rId23"/>
    </p:embeddedFont>
    <p:embeddedFont>
      <p:font typeface="Lobster" pitchFamily="2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7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etsun/BIS15W2025_group7/tree/main/Shiny%20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adilshamim8/sleep-cycle-and-productivity?select=sleep_cycle_productivity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52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Sleep Cycles</a:t>
            </a:r>
            <a:endParaRPr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3015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p-value = 0.</a:t>
            </a:r>
            <a:r>
              <a:rPr lang="en-US" alt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7326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 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</a:t>
            </a:r>
            <a:r>
              <a:rPr lang="en-GB" sz="1400" dirty="0" err="1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cor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= 0.005868496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No correlation.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Mood vs. Sleep Quality</a:t>
            </a:r>
          </a:p>
        </p:txBody>
      </p:sp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" y="1572767"/>
            <a:ext cx="4754880" cy="293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Perspectives</a:t>
            </a:r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3185671" cy="369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-0.003353004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Caffeine Intake </a:t>
            </a:r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99;p56">
            <a:extLst>
              <a:ext uri="{FF2B5EF4-FFF2-40B4-BE49-F238E27FC236}">
                <a16:creationId xmlns:a16="http://schemas.microsoft.com/office/drawing/2014/main" id="{C0CFF8EB-A9C1-30E9-F36F-DDEC015E69C9}"/>
              </a:ext>
            </a:extLst>
          </p:cNvPr>
          <p:cNvSpPr txBox="1">
            <a:spLocks/>
          </p:cNvSpPr>
          <p:nvPr/>
        </p:nvSpPr>
        <p:spPr>
          <a:xfrm>
            <a:off x="5164514" y="1132455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0.0006685539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Screen Time Before Bed</a:t>
            </a:r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5DE15-CBE7-96F6-1146-005E732CA9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2099;p56">
            <a:extLst>
              <a:ext uri="{FF2B5EF4-FFF2-40B4-BE49-F238E27FC236}">
                <a16:creationId xmlns:a16="http://schemas.microsoft.com/office/drawing/2014/main" id="{06F1A3E1-1417-7CFC-31DE-53442B0198C4}"/>
              </a:ext>
            </a:extLst>
          </p:cNvPr>
          <p:cNvSpPr txBox="1">
            <a:spLocks/>
          </p:cNvSpPr>
          <p:nvPr/>
        </p:nvSpPr>
        <p:spPr>
          <a:xfrm>
            <a:off x="442636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0.005332368</a:t>
            </a:r>
          </a:p>
        </p:txBody>
      </p:sp>
      <p:sp>
        <p:nvSpPr>
          <p:cNvPr id="7" name="Google Shape;2099;p56">
            <a:extLst>
              <a:ext uri="{FF2B5EF4-FFF2-40B4-BE49-F238E27FC236}">
                <a16:creationId xmlns:a16="http://schemas.microsoft.com/office/drawing/2014/main" id="{0A33395E-BC4A-355B-49D5-81D1B35EA587}"/>
              </a:ext>
            </a:extLst>
          </p:cNvPr>
          <p:cNvSpPr txBox="1">
            <a:spLocks/>
          </p:cNvSpPr>
          <p:nvPr/>
        </p:nvSpPr>
        <p:spPr>
          <a:xfrm>
            <a:off x="5114400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0.002061734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1667633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Shiny App</a:t>
            </a:r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9"/>
          <p:cNvSpPr txBox="1"/>
          <p:nvPr/>
        </p:nvSpPr>
        <p:spPr>
          <a:xfrm>
            <a:off x="1667633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https://github.com/Monetsun/BIS15W2025_group7/tree/main/Shiny%20App</a:t>
            </a:r>
            <a:r>
              <a:rPr lang="en-GB" sz="1100"/>
              <a:t> </a:t>
            </a:r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1732558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AB5790-343D-6078-2622-6F5363F6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252"/>
          <a:stretch/>
        </p:blipFill>
        <p:spPr>
          <a:xfrm>
            <a:off x="1667633" y="1245550"/>
            <a:ext cx="5808734" cy="31868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Thank You!</a:t>
            </a:r>
            <a:endParaRPr sz="66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2156;p60">
            <a:extLst>
              <a:ext uri="{FF2B5EF4-FFF2-40B4-BE49-F238E27FC236}">
                <a16:creationId xmlns:a16="http://schemas.microsoft.com/office/drawing/2014/main" id="{37D21159-FC85-8F33-5837-0C6C9E99A432}"/>
              </a:ext>
            </a:extLst>
          </p:cNvPr>
          <p:cNvSpPr txBox="1">
            <a:spLocks/>
          </p:cNvSpPr>
          <p:nvPr/>
        </p:nvSpPr>
        <p:spPr>
          <a:xfrm>
            <a:off x="4659731" y="3144496"/>
            <a:ext cx="437419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Lobster" pitchFamily="2" charset="77"/>
              </a:rPr>
              <a:t>Wish you sweet dreams tonight! </a:t>
            </a:r>
            <a:endParaRPr lang="en-GB" sz="6600" dirty="0">
              <a:solidFill>
                <a:schemeClr val="accent2">
                  <a:lumMod val="20000"/>
                  <a:lumOff val="80000"/>
                </a:schemeClr>
              </a:solidFill>
              <a:latin typeface="Lobster" pitchFamily="2" charset="77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62752" y="1171413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1911;p45">
            <a:extLst>
              <a:ext uri="{FF2B5EF4-FFF2-40B4-BE49-F238E27FC236}">
                <a16:creationId xmlns:a16="http://schemas.microsoft.com/office/drawing/2014/main" id="{F76D684C-F768-145F-464C-F134AC952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550" y="351549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40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Agenda</a:t>
            </a:r>
            <a:endParaRPr sz="40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7185A-40D8-B7E3-D01D-78E711104C02}"/>
              </a:ext>
            </a:extLst>
          </p:cNvPr>
          <p:cNvGrpSpPr/>
          <p:nvPr/>
        </p:nvGrpSpPr>
        <p:grpSpPr>
          <a:xfrm>
            <a:off x="462880" y="2096213"/>
            <a:ext cx="1259460" cy="902350"/>
            <a:chOff x="375415" y="1921038"/>
            <a:chExt cx="1259460" cy="902350"/>
          </a:xfrm>
        </p:grpSpPr>
        <p:grpSp>
          <p:nvGrpSpPr>
            <p:cNvPr id="1929" name="Google Shape;1929;p46"/>
            <p:cNvGrpSpPr/>
            <p:nvPr/>
          </p:nvGrpSpPr>
          <p:grpSpPr>
            <a:xfrm>
              <a:off x="376375" y="1921038"/>
              <a:ext cx="1258500" cy="902350"/>
              <a:chOff x="1209150" y="2242475"/>
              <a:chExt cx="1258500" cy="902350"/>
            </a:xfrm>
          </p:grpSpPr>
          <p:sp>
            <p:nvSpPr>
              <p:cNvPr id="1930" name="Google Shape;1930;p46"/>
              <p:cNvSpPr/>
              <p:nvPr/>
            </p:nvSpPr>
            <p:spPr>
              <a:xfrm>
                <a:off x="12302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6"/>
              <p:cNvSpPr/>
              <p:nvPr/>
            </p:nvSpPr>
            <p:spPr>
              <a:xfrm>
                <a:off x="12091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2" name="Google Shape;1932;p46"/>
              <p:cNvCxnSpPr/>
              <p:nvPr/>
            </p:nvCxnSpPr>
            <p:spPr>
              <a:xfrm>
                <a:off x="12099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5" name="Google Shape;1925;p46"/>
            <p:cNvSpPr txBox="1"/>
            <p:nvPr/>
          </p:nvSpPr>
          <p:spPr>
            <a:xfrm>
              <a:off x="375415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Introduction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A3AFB-7041-CB4F-FEE0-003A89F1B2C3}"/>
              </a:ext>
            </a:extLst>
          </p:cNvPr>
          <p:cNvGrpSpPr/>
          <p:nvPr/>
        </p:nvGrpSpPr>
        <p:grpSpPr>
          <a:xfrm>
            <a:off x="2725582" y="2096213"/>
            <a:ext cx="1259460" cy="902350"/>
            <a:chOff x="2752998" y="1921038"/>
            <a:chExt cx="1259460" cy="902350"/>
          </a:xfrm>
        </p:grpSpPr>
        <p:grpSp>
          <p:nvGrpSpPr>
            <p:cNvPr id="1933" name="Google Shape;1933;p46"/>
            <p:cNvGrpSpPr/>
            <p:nvPr/>
          </p:nvGrpSpPr>
          <p:grpSpPr>
            <a:xfrm>
              <a:off x="2753958" y="1921038"/>
              <a:ext cx="1258500" cy="902350"/>
              <a:chOff x="2998000" y="2242475"/>
              <a:chExt cx="1258500" cy="902350"/>
            </a:xfrm>
          </p:grpSpPr>
          <p:sp>
            <p:nvSpPr>
              <p:cNvPr id="1934" name="Google Shape;1934;p46"/>
              <p:cNvSpPr/>
              <p:nvPr/>
            </p:nvSpPr>
            <p:spPr>
              <a:xfrm>
                <a:off x="30190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6"/>
              <p:cNvSpPr/>
              <p:nvPr/>
            </p:nvSpPr>
            <p:spPr>
              <a:xfrm>
                <a:off x="29980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6" name="Google Shape;1936;p46"/>
              <p:cNvCxnSpPr/>
              <p:nvPr/>
            </p:nvCxnSpPr>
            <p:spPr>
              <a:xfrm>
                <a:off x="29988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6" name="Google Shape;1926;p46"/>
            <p:cNvSpPr txBox="1"/>
            <p:nvPr/>
          </p:nvSpPr>
          <p:spPr>
            <a:xfrm>
              <a:off x="2752998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Methods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652ABC-EA9A-0064-31A1-F92C2478DED1}"/>
              </a:ext>
            </a:extLst>
          </p:cNvPr>
          <p:cNvGrpSpPr/>
          <p:nvPr/>
        </p:nvGrpSpPr>
        <p:grpSpPr>
          <a:xfrm>
            <a:off x="5115883" y="2096213"/>
            <a:ext cx="1260421" cy="902350"/>
            <a:chOff x="5129621" y="1921038"/>
            <a:chExt cx="1260421" cy="902350"/>
          </a:xfrm>
        </p:grpSpPr>
        <p:grpSp>
          <p:nvGrpSpPr>
            <p:cNvPr id="1937" name="Google Shape;1937;p46"/>
            <p:cNvGrpSpPr/>
            <p:nvPr/>
          </p:nvGrpSpPr>
          <p:grpSpPr>
            <a:xfrm>
              <a:off x="5131542" y="1921038"/>
              <a:ext cx="1258500" cy="902350"/>
              <a:chOff x="4786850" y="2242475"/>
              <a:chExt cx="1258500" cy="902350"/>
            </a:xfrm>
          </p:grpSpPr>
          <p:sp>
            <p:nvSpPr>
              <p:cNvPr id="1938" name="Google Shape;1938;p46"/>
              <p:cNvSpPr/>
              <p:nvPr/>
            </p:nvSpPr>
            <p:spPr>
              <a:xfrm>
                <a:off x="48079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6"/>
              <p:cNvSpPr/>
              <p:nvPr/>
            </p:nvSpPr>
            <p:spPr>
              <a:xfrm>
                <a:off x="47868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40" name="Google Shape;1940;p46"/>
              <p:cNvCxnSpPr/>
              <p:nvPr/>
            </p:nvCxnSpPr>
            <p:spPr>
              <a:xfrm>
                <a:off x="47876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7" name="Google Shape;1927;p46"/>
            <p:cNvSpPr txBox="1"/>
            <p:nvPr/>
          </p:nvSpPr>
          <p:spPr>
            <a:xfrm>
              <a:off x="5129621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Results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244400-741B-3307-4039-AF67D42149E2}"/>
              </a:ext>
            </a:extLst>
          </p:cNvPr>
          <p:cNvGrpSpPr/>
          <p:nvPr/>
        </p:nvGrpSpPr>
        <p:grpSpPr>
          <a:xfrm>
            <a:off x="7420760" y="2096213"/>
            <a:ext cx="1258560" cy="902350"/>
            <a:chOff x="7509065" y="1921038"/>
            <a:chExt cx="1258560" cy="902350"/>
          </a:xfrm>
        </p:grpSpPr>
        <p:grpSp>
          <p:nvGrpSpPr>
            <p:cNvPr id="1921" name="Google Shape;1921;p46"/>
            <p:cNvGrpSpPr/>
            <p:nvPr/>
          </p:nvGrpSpPr>
          <p:grpSpPr>
            <a:xfrm>
              <a:off x="7509125" y="1921038"/>
              <a:ext cx="1258500" cy="902350"/>
              <a:chOff x="6575700" y="2242475"/>
              <a:chExt cx="1258500" cy="902350"/>
            </a:xfrm>
          </p:grpSpPr>
          <p:sp>
            <p:nvSpPr>
              <p:cNvPr id="1922" name="Google Shape;1922;p46"/>
              <p:cNvSpPr/>
              <p:nvPr/>
            </p:nvSpPr>
            <p:spPr>
              <a:xfrm>
                <a:off x="65967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6"/>
              <p:cNvSpPr/>
              <p:nvPr/>
            </p:nvSpPr>
            <p:spPr>
              <a:xfrm>
                <a:off x="65757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4" name="Google Shape;1924;p46"/>
              <p:cNvCxnSpPr/>
              <p:nvPr/>
            </p:nvCxnSpPr>
            <p:spPr>
              <a:xfrm>
                <a:off x="65765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8" name="Google Shape;1928;p46"/>
            <p:cNvSpPr txBox="1"/>
            <p:nvPr/>
          </p:nvSpPr>
          <p:spPr>
            <a:xfrm>
              <a:off x="7509065" y="217808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Conclusions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900" b="1" dirty="0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-GB" sz="19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sz="1900" dirty="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aim to examines how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Sleep is …</a:t>
            </a:r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/>
          <a:srcRect l="5576" r="10312"/>
          <a:stretch>
            <a:fillRect/>
          </a:stretch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 err="1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ggplot</a:t>
            </a: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：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scatter</a:t>
            </a:r>
            <a:endParaRPr sz="18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boxplot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shiny app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 panose="030F0902030302020204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Our  </a:t>
            </a:r>
            <a:r>
              <a:rPr lang="en-GB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2" y="1541760"/>
            <a:ext cx="3100551" cy="298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5000 entries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15 variables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Tracks sleep habits and their impact on productivity, mood, and stress levels. </a:t>
            </a:r>
            <a:endParaRPr sz="16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88035" y="1726250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AFC16-FA31-5194-F0D8-FED3C78CAD75}"/>
              </a:ext>
            </a:extLst>
          </p:cNvPr>
          <p:cNvSpPr txBox="1"/>
          <p:nvPr/>
        </p:nvSpPr>
        <p:spPr>
          <a:xfrm>
            <a:off x="144666" y="4877684"/>
            <a:ext cx="71780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www.kaggle.com</a:t>
            </a:r>
            <a:r>
              <a:rPr lang="en-US" sz="1050" dirty="0">
                <a:hlinkClick r:id="rId4"/>
              </a:rPr>
              <a:t>/datasets/adilshamim8/</a:t>
            </a:r>
            <a:r>
              <a:rPr lang="en-US" sz="1050" dirty="0" err="1">
                <a:hlinkClick r:id="rId4"/>
              </a:rPr>
              <a:t>sleep-cycle-and-productivity?select</a:t>
            </a:r>
            <a:r>
              <a:rPr lang="en-US" sz="1050" dirty="0">
                <a:hlinkClick r:id="rId4"/>
              </a:rPr>
              <a:t>=</a:t>
            </a:r>
            <a:r>
              <a:rPr lang="en-US" sz="1050" dirty="0" err="1">
                <a:hlinkClick r:id="rId4"/>
              </a:rPr>
              <a:t>sleep_cycle_productivity.csv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/>
          <a:srcRect t="6611"/>
          <a:stretch>
            <a:fillRect/>
          </a:stretch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/>
          <a:srcRect t="7010" b="1102"/>
          <a:stretch>
            <a:fillRect/>
          </a:stretch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Stress Level and Lifestyle</a:t>
            </a:r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-GB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493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Lexend Light</vt:lpstr>
      <vt:lpstr>Lexend</vt:lpstr>
      <vt:lpstr>Lexend Medium</vt:lpstr>
      <vt:lpstr>Courier New</vt:lpstr>
      <vt:lpstr>Lobster</vt:lpstr>
      <vt:lpstr>Arial</vt:lpstr>
      <vt:lpstr>Comic Sans MS</vt:lpstr>
      <vt:lpstr>Simple Light</vt:lpstr>
      <vt:lpstr>Get To Know Me</vt:lpstr>
      <vt:lpstr>Sleep Cycles</vt:lpstr>
      <vt:lpstr>Agenda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 Liang</cp:lastModifiedBy>
  <cp:revision>14</cp:revision>
  <dcterms:created xsi:type="dcterms:W3CDTF">2025-03-11T20:28:03Z</dcterms:created>
  <dcterms:modified xsi:type="dcterms:W3CDTF">2025-03-13T07:50:09Z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3A827F66E64E130ED39CD0671E6C2555_42</vt:lpwstr>
  </property>
  <property fmtid="{D5CDD505-2E9C-101B-9397-08002B2CF9AE}" pid="3" name="KSOProductBuildVer">
    <vt:lpwstr>2052-6.12.1.8902</vt:lpwstr>
  </property>
</Properties>
</file>